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74" autoAdjust="0"/>
  </p:normalViewPr>
  <p:slideViewPr>
    <p:cSldViewPr snapToGrid="0" snapToObjects="1">
      <p:cViewPr varScale="1">
        <p:scale>
          <a:sx n="79" d="100"/>
          <a:sy n="79" d="100"/>
        </p:scale>
        <p:origin x="310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D5269-981D-1841-9602-0CD6169BAB2B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85AA9-5E07-264B-B7BD-797114A5D8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52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637-77A8-4746-9E52-74474AD04E90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4369-8A25-4F4B-979A-F46A243A8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94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637-77A8-4746-9E52-74474AD04E90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4369-8A25-4F4B-979A-F46A243A8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77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637-77A8-4746-9E52-74474AD04E90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4369-8A25-4F4B-979A-F46A243A8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61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637-77A8-4746-9E52-74474AD04E90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4369-8A25-4F4B-979A-F46A243A8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50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637-77A8-4746-9E52-74474AD04E90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4369-8A25-4F4B-979A-F46A243A8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57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637-77A8-4746-9E52-74474AD04E90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4369-8A25-4F4B-979A-F46A243A8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19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637-77A8-4746-9E52-74474AD04E90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4369-8A25-4F4B-979A-F46A243A8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66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637-77A8-4746-9E52-74474AD04E90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4369-8A25-4F4B-979A-F46A243A8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68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637-77A8-4746-9E52-74474AD04E90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4369-8A25-4F4B-979A-F46A243A8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32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637-77A8-4746-9E52-74474AD04E90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4369-8A25-4F4B-979A-F46A243A8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59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637-77A8-4746-9E52-74474AD04E90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4369-8A25-4F4B-979A-F46A243A8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12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D1637-77A8-4746-9E52-74474AD04E90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E4369-8A25-4F4B-979A-F46A243A8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59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AS.OUDOT.POWERPOINT.jpg">
            <a:extLst>
              <a:ext uri="{FF2B5EF4-FFF2-40B4-BE49-F238E27FC236}">
                <a16:creationId xmlns:a16="http://schemas.microsoft.com/office/drawing/2014/main" id="{30E870A6-6107-4537-AEF1-F727B0B57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" y="8419390"/>
            <a:ext cx="6858000" cy="6802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C4D3D0-6541-48D8-BE0E-298778FFF787}"/>
              </a:ext>
            </a:extLst>
          </p:cNvPr>
          <p:cNvSpPr/>
          <p:nvPr/>
        </p:nvSpPr>
        <p:spPr>
          <a:xfrm>
            <a:off x="3545" y="958345"/>
            <a:ext cx="6734175" cy="726352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NEWSLETTER JUILLET 2020</a:t>
            </a:r>
          </a:p>
          <a:p>
            <a:pPr algn="just"/>
            <a:endParaRPr lang="fr-FR" sz="1400" dirty="0"/>
          </a:p>
          <a:p>
            <a:pPr marL="285750" indent="-285750" algn="just">
              <a:buFontTx/>
              <a:buChar char="-"/>
            </a:pPr>
            <a:endParaRPr lang="fr-FR" sz="1400" dirty="0"/>
          </a:p>
          <a:p>
            <a:pPr algn="just"/>
            <a:endParaRPr lang="fr-FR" sz="1400" i="1" dirty="0"/>
          </a:p>
          <a:p>
            <a:pPr algn="just"/>
            <a:endParaRPr lang="fr-FR" sz="1400" i="1" dirty="0"/>
          </a:p>
          <a:p>
            <a:pPr algn="just"/>
            <a:endParaRPr lang="fr-FR" sz="1400" i="1" dirty="0"/>
          </a:p>
          <a:p>
            <a:pPr algn="just"/>
            <a:endParaRPr lang="fr-FR" sz="1400" i="1" dirty="0"/>
          </a:p>
          <a:p>
            <a:pPr algn="just"/>
            <a:endParaRPr lang="fr-FR" sz="1400" i="1" dirty="0"/>
          </a:p>
          <a:p>
            <a:pPr algn="just"/>
            <a:endParaRPr lang="fr-FR" sz="1400" i="1" dirty="0"/>
          </a:p>
          <a:p>
            <a:pPr algn="just"/>
            <a:endParaRPr lang="fr-FR" sz="1400" i="1" dirty="0"/>
          </a:p>
          <a:p>
            <a:pPr algn="just"/>
            <a:endParaRPr lang="fr-FR" sz="1400" i="1" dirty="0"/>
          </a:p>
          <a:p>
            <a:pPr algn="just"/>
            <a:endParaRPr lang="fr-FR" sz="1400" i="1" dirty="0"/>
          </a:p>
          <a:p>
            <a:pPr algn="just"/>
            <a:endParaRPr lang="fr-FR" sz="1400" i="1" dirty="0"/>
          </a:p>
          <a:p>
            <a:pPr algn="just"/>
            <a:endParaRPr lang="fr-FR" sz="1400" i="1" dirty="0"/>
          </a:p>
          <a:p>
            <a:pPr algn="just"/>
            <a:endParaRPr lang="fr-FR" sz="1400" i="1" dirty="0"/>
          </a:p>
          <a:p>
            <a:pPr algn="just"/>
            <a:endParaRPr lang="fr-FR" sz="1400" i="1" dirty="0"/>
          </a:p>
          <a:p>
            <a:pPr algn="just"/>
            <a:endParaRPr lang="fr-FR" sz="1400" i="1" dirty="0"/>
          </a:p>
          <a:p>
            <a:pPr algn="just"/>
            <a:endParaRPr lang="fr-FR" sz="1400" i="1" dirty="0"/>
          </a:p>
          <a:p>
            <a:pPr algn="just"/>
            <a:endParaRPr lang="fr-FR" sz="1400" i="1" dirty="0"/>
          </a:p>
          <a:p>
            <a:pPr algn="just"/>
            <a:endParaRPr lang="fr-FR" sz="1400" i="1" dirty="0"/>
          </a:p>
          <a:p>
            <a:pPr algn="just"/>
            <a:endParaRPr lang="fr-FR" sz="1400" i="1" dirty="0"/>
          </a:p>
          <a:p>
            <a:pPr algn="just"/>
            <a:endParaRPr lang="fr-FR" sz="1400" i="1" dirty="0"/>
          </a:p>
          <a:p>
            <a:pPr algn="just"/>
            <a:endParaRPr lang="fr-FR" sz="1400" i="1" dirty="0"/>
          </a:p>
          <a:p>
            <a:pPr algn="just"/>
            <a:endParaRPr lang="fr-FR" sz="1400" i="1" dirty="0"/>
          </a:p>
          <a:p>
            <a:pPr algn="just"/>
            <a:endParaRPr lang="fr-FR" sz="1400" i="1" dirty="0"/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                                                       </a:t>
            </a:r>
          </a:p>
          <a:p>
            <a:r>
              <a:rPr lang="fr-FR" sz="1400" dirty="0">
                <a:solidFill>
                  <a:schemeClr val="tx1"/>
                </a:solidFill>
              </a:rPr>
              <a:t>                                                         </a:t>
            </a:r>
          </a:p>
          <a:p>
            <a:r>
              <a:rPr lang="fr-FR" sz="1400" dirty="0">
                <a:solidFill>
                  <a:schemeClr val="tx1"/>
                </a:solidFill>
              </a:rPr>
              <a:t>                                                     </a:t>
            </a: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9" name="Image 8" descr="VISUEL.OUDOT PANORAMIQUE.jpg">
            <a:extLst>
              <a:ext uri="{FF2B5EF4-FFF2-40B4-BE49-F238E27FC236}">
                <a16:creationId xmlns:a16="http://schemas.microsoft.com/office/drawing/2014/main" id="{C748F403-307B-4761-A10E-056123405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877237"/>
          </a:xfrm>
          <a:prstGeom prst="rect">
            <a:avLst/>
          </a:prstGeom>
        </p:spPr>
      </p:pic>
      <p:pic>
        <p:nvPicPr>
          <p:cNvPr id="12" name="Image 11" descr="LOGO.OUDOT.OFFICIEL.png">
            <a:extLst>
              <a:ext uri="{FF2B5EF4-FFF2-40B4-BE49-F238E27FC236}">
                <a16:creationId xmlns:a16="http://schemas.microsoft.com/office/drawing/2014/main" id="{56B1D7BA-759C-4976-8598-9803D7771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18" y="48910"/>
            <a:ext cx="1553024" cy="790701"/>
          </a:xfrm>
          <a:prstGeom prst="rect">
            <a:avLst/>
          </a:prstGeom>
        </p:spPr>
      </p:pic>
      <p:pic>
        <p:nvPicPr>
          <p:cNvPr id="13" name="Image 12" descr="LASER.BLANC.CARRE.ai">
            <a:extLst>
              <a:ext uri="{FF2B5EF4-FFF2-40B4-BE49-F238E27FC236}">
                <a16:creationId xmlns:a16="http://schemas.microsoft.com/office/drawing/2014/main" id="{69170F76-792C-460C-8B7D-DC67FD125D4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" y="-44045"/>
            <a:ext cx="953594" cy="95834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EC4A9F1-5E43-44FA-A468-A6D52B884D04}"/>
              </a:ext>
            </a:extLst>
          </p:cNvPr>
          <p:cNvSpPr txBox="1"/>
          <p:nvPr/>
        </p:nvSpPr>
        <p:spPr>
          <a:xfrm>
            <a:off x="120278" y="281238"/>
            <a:ext cx="2025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Helvetica"/>
                <a:cs typeface="Helvetica"/>
              </a:rPr>
              <a:t>www.sasoudot.fr</a:t>
            </a:r>
            <a:endParaRPr lang="fr-FR" sz="1400" dirty="0">
              <a:latin typeface="Helvetica"/>
              <a:cs typeface="Helvetica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D5867D9-C78C-45C6-A48C-B9C80D69180A}"/>
              </a:ext>
            </a:extLst>
          </p:cNvPr>
          <p:cNvSpPr txBox="1"/>
          <p:nvPr/>
        </p:nvSpPr>
        <p:spPr>
          <a:xfrm>
            <a:off x="122236" y="1407548"/>
            <a:ext cx="62558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 19</a:t>
            </a:r>
          </a:p>
          <a:p>
            <a:endParaRPr lang="fr-FR" sz="1400" dirty="0"/>
          </a:p>
          <a:p>
            <a:r>
              <a:rPr lang="fr-FR" sz="1400" dirty="0"/>
              <a:t>Le virus COVID 19 circule toujours en juillet, et tout le personnel </a:t>
            </a:r>
            <a:r>
              <a:rPr lang="fr-FR" sz="1400"/>
              <a:t>de OUDOT </a:t>
            </a:r>
            <a:r>
              <a:rPr lang="fr-FR" sz="1400" dirty="0"/>
              <a:t>continue à appliquer les gestes barrières, à savoir:</a:t>
            </a:r>
          </a:p>
          <a:p>
            <a:r>
              <a:rPr lang="fr-FR" sz="1400" dirty="0"/>
              <a:t>-Distanciation sociale</a:t>
            </a:r>
          </a:p>
          <a:p>
            <a:r>
              <a:rPr lang="fr-FR" sz="1400" dirty="0"/>
              <a:t>-Lavage des mains régulier</a:t>
            </a:r>
          </a:p>
          <a:p>
            <a:r>
              <a:rPr lang="fr-FR" sz="1400" dirty="0"/>
              <a:t>-Utilisation de gel hydro-alcoolique</a:t>
            </a:r>
          </a:p>
          <a:p>
            <a:r>
              <a:rPr lang="fr-FR" sz="1400" dirty="0"/>
              <a:t>-Port du masque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F4F264B-60B3-45E4-B4A0-8C22DB731F4E}"/>
              </a:ext>
            </a:extLst>
          </p:cNvPr>
          <p:cNvSpPr txBox="1"/>
          <p:nvPr/>
        </p:nvSpPr>
        <p:spPr>
          <a:xfrm>
            <a:off x="1932636" y="3666910"/>
            <a:ext cx="47120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 SALONS</a:t>
            </a:r>
          </a:p>
          <a:p>
            <a:pPr lvl="0" algn="just"/>
            <a:endParaRPr lang="fr-FR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fr-FR" sz="1400" dirty="0">
                <a:solidFill>
                  <a:prstClr val="black"/>
                </a:solidFill>
              </a:rPr>
              <a:t>SAS OUDOT, via SOLUGO GROUP, prépare activement sa participation au salon SEPEM d’AVIGNON qui aura lieu du 29 septembre au 1</a:t>
            </a:r>
            <a:r>
              <a:rPr lang="fr-FR" sz="1400" baseline="30000" dirty="0">
                <a:solidFill>
                  <a:prstClr val="black"/>
                </a:solidFill>
              </a:rPr>
              <a:t>er</a:t>
            </a:r>
            <a:r>
              <a:rPr lang="fr-FR" sz="1400" dirty="0">
                <a:solidFill>
                  <a:prstClr val="black"/>
                </a:solidFill>
              </a:rPr>
              <a:t> octobre, ainsi qu’aux rendez-vous B to B à Montbéliard en octobre, salons qui lui permettront de rencontrer clients et prospects.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25BB69A-F6D1-40A0-96CC-AA94DD942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72" y="4529922"/>
            <a:ext cx="1837381" cy="98285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785EA2-CDC2-43E7-8CAE-64B832DABF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6" y="3392589"/>
            <a:ext cx="1837380" cy="122190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C266D20-54BD-477C-AFD2-8D75D2313BF4}"/>
              </a:ext>
            </a:extLst>
          </p:cNvPr>
          <p:cNvSpPr txBox="1"/>
          <p:nvPr/>
        </p:nvSpPr>
        <p:spPr>
          <a:xfrm>
            <a:off x="95256" y="5556823"/>
            <a:ext cx="6255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NOUVELLES PIECES POUR NOS CLIENTS !</a:t>
            </a:r>
          </a:p>
          <a:p>
            <a:pPr algn="just"/>
            <a:endParaRPr lang="fr-FR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400" dirty="0"/>
              <a:t>Plusieurs pièces uniques sont à nouveau sorties de nos </a:t>
            </a:r>
          </a:p>
          <a:p>
            <a:pPr algn="just"/>
            <a:r>
              <a:rPr lang="fr-FR" sz="1400" dirty="0"/>
              <a:t>ateliers en juillet et cela a nécessité le savoir-faire </a:t>
            </a:r>
          </a:p>
          <a:p>
            <a:pPr algn="just"/>
            <a:r>
              <a:rPr lang="fr-FR" sz="1400" dirty="0"/>
              <a:t>unanimement reconnue.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21A62F6-6525-49D2-8F98-B17D230AC2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397" y="7027928"/>
            <a:ext cx="1870236" cy="105200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4D82031-7F46-43B5-B05D-9BBDB26B0423}"/>
              </a:ext>
            </a:extLst>
          </p:cNvPr>
          <p:cNvSpPr txBox="1"/>
          <p:nvPr/>
        </p:nvSpPr>
        <p:spPr>
          <a:xfrm>
            <a:off x="2145484" y="7061490"/>
            <a:ext cx="41687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CONGES D’ÉTÉ 2020</a:t>
            </a:r>
          </a:p>
          <a:p>
            <a:endParaRPr lang="fr-FR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400" dirty="0"/>
              <a:t>La SAS OUDOT vous informe qu’elle sera fermée les 3 premières semaines d’août pour congés.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B4E232-2F31-47D5-B871-1A226A2D30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2751" y="5634983"/>
            <a:ext cx="2151888" cy="12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99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150</Words>
  <Application>Microsoft Office PowerPoint</Application>
  <PresentationFormat>Affichage à l'écran (4:3)</PresentationFormat>
  <Paragraphs>50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la version d'évaluation de Office 2004</dc:creator>
  <cp:lastModifiedBy>Laurent BERNARD</cp:lastModifiedBy>
  <cp:revision>99</cp:revision>
  <cp:lastPrinted>2020-07-22T07:06:33Z</cp:lastPrinted>
  <dcterms:created xsi:type="dcterms:W3CDTF">2019-06-21T14:41:12Z</dcterms:created>
  <dcterms:modified xsi:type="dcterms:W3CDTF">2020-07-22T12:19:31Z</dcterms:modified>
</cp:coreProperties>
</file>